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B4E9"/>
    <a:srgbClr val="E6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13"/>
    <p:restoredTop sz="94671"/>
  </p:normalViewPr>
  <p:slideViewPr>
    <p:cSldViewPr snapToGrid="0" snapToObjects="1">
      <p:cViewPr>
        <p:scale>
          <a:sx n="95" d="100"/>
          <a:sy n="95" d="100"/>
        </p:scale>
        <p:origin x="1056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213C-75B4-C447-B037-46CA63342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11F70-19D9-8D43-9C26-35190C880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C9D7-1090-BA4E-8327-1911DCA6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B3BF4-21DE-E94D-A1DC-868BB0234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B33D9-A524-1945-90D9-0DA3A714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2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9634-F833-B64C-B8D7-29BDD0B6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E5F6C-0E64-0946-9F2F-A8FAFDCD1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32F28-DAA1-F840-93A0-88C802AEE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1A87E-B982-014D-8CEE-2451E1CE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BA22B-78CC-EA45-97BB-15B0F697B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40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9A279C-7AED-9D47-B882-FFA527C34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8FF1-FB3B-8543-A63C-FEF7D2628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10438-2B1D-424B-AF52-217FC8C76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14522-29D9-B448-83A2-8F038B00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CA11D-3405-5045-8C26-82084E83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77EF-6174-C447-9B28-B5286C08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246EE-A986-274C-A9E3-DFFD24708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8106C-F8E4-0744-8D1E-3A68427A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49B1A-85BF-D948-B0D5-77CD200CC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DB990-70EC-9744-91ED-9DE0E38E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16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0E18-1BA4-954C-A2C7-8519A4E9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5E709-FDAC-9248-80B1-31D865F0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D04CC-A444-8745-B464-FECA4EF5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BA50A-F04F-AE4E-BB11-A0069A5E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2DC8D-BC1E-B646-9B1B-E4021A77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80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3EFD6-1757-0E4F-B8AE-4773FEE16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F2837-4443-2642-B8C4-C46842573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18CA0-8A21-7F45-A073-267BD6707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5577A-6D0A-D549-BB04-A8388D010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C2CEB-0A1B-C246-88B1-DA3B3540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54C65-61CD-3A4F-B1E9-4B8A0D00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1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E2299-EB32-9541-A41B-46355E55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271AA-3D18-544B-AE8D-D1B60D725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5BAC-4443-3A49-B730-D21BC363E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2E65D-2ABC-E046-B78C-887F079B9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BC6616-5C47-1846-AEBF-AC8DA7B48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5978B-719E-F04D-B206-E2BD1CD72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B8DAB-1A33-2F45-B74A-07DD9600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D9FC9-DD87-0746-B28E-9CCAC15F6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8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ED8F9-0834-3148-AF76-B8F4E5E2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699963-4A4C-C145-8AEE-1431BD62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9F339-B4CE-4C45-A124-5293DD4B3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041E33-54D8-F64C-B1D7-913193DB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8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E8272D-57C2-C148-A137-AA52925D7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A49A70-1F1F-114E-ABC4-4EB95E264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3FBB4-8BDE-DE4E-A8FE-3C215699D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06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A7770-C695-2A41-8A0B-108DAF05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983DD-30C7-9F4B-A937-5E245831D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93EB7-387E-6A45-908C-22B7E67B9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CED8B-2D2B-3A47-9553-92FCF1D16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AB08C-F1A4-5949-89DA-352127418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AC2D2-307D-634D-B0D4-B49EE673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8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7936-99C7-954A-A0CC-DBBF7755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9BBCF8-677D-FB42-BBF1-641191EF2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AE0FA-E3BC-724F-A9FB-2D26064F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FFDD2-C904-8048-9217-127E982B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6D86D-87BC-1840-BAEB-82285020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D5E6-7840-E641-8546-DA98ABDD1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4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2FA505-6F7B-A242-982A-D9AFD18FD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18F70-F3CD-9946-9F74-6C919FF55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3DE7-8829-E443-9750-5A79ED0ED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BB195-0F74-524F-8BFF-FE22593595FD}" type="datetimeFigureOut">
              <a:rPr lang="en-US" smtClean="0"/>
              <a:t>5/22/18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3111F-391A-F245-B08D-1AACE51CA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9DAC6-5C33-DB4E-9302-C3A34E5FE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1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2EF9C9-A0B9-8C41-90A0-732B15DD7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725" y="643465"/>
            <a:ext cx="4592781" cy="59436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847933F-E56D-6746-BE79-1997D05E60DB}"/>
              </a:ext>
            </a:extLst>
          </p:cNvPr>
          <p:cNvSpPr/>
          <p:nvPr/>
        </p:nvSpPr>
        <p:spPr>
          <a:xfrm>
            <a:off x="7721854" y="1392257"/>
            <a:ext cx="137786" cy="162839"/>
          </a:xfrm>
          <a:prstGeom prst="ellipse">
            <a:avLst/>
          </a:prstGeom>
          <a:solidFill>
            <a:srgbClr val="E69F00"/>
          </a:solidFill>
          <a:ln>
            <a:solidFill>
              <a:srgbClr val="E69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F2ED89-33A9-DC49-AA96-6905DF58B08F}"/>
              </a:ext>
            </a:extLst>
          </p:cNvPr>
          <p:cNvSpPr/>
          <p:nvPr/>
        </p:nvSpPr>
        <p:spPr>
          <a:xfrm>
            <a:off x="7721854" y="1605842"/>
            <a:ext cx="137786" cy="162839"/>
          </a:xfrm>
          <a:prstGeom prst="ellipse">
            <a:avLst/>
          </a:prstGeom>
          <a:solidFill>
            <a:srgbClr val="56B4E9"/>
          </a:solidFill>
          <a:ln>
            <a:solidFill>
              <a:srgbClr val="56B4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5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CF50A81-8914-FF41-AF1C-4F112871BF3E}"/>
              </a:ext>
            </a:extLst>
          </p:cNvPr>
          <p:cNvGrpSpPr/>
          <p:nvPr/>
        </p:nvGrpSpPr>
        <p:grpSpPr>
          <a:xfrm>
            <a:off x="2122462" y="0"/>
            <a:ext cx="6313579" cy="6125937"/>
            <a:chOff x="2122462" y="0"/>
            <a:chExt cx="6313579" cy="61259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9FCFAF-2BF9-A341-AC31-005D6A3E0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71233" y="0"/>
              <a:ext cx="6064808" cy="612593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B12CA3D-40C5-504D-A8B2-07CFB0504505}"/>
                </a:ext>
              </a:extLst>
            </p:cNvPr>
            <p:cNvSpPr txBox="1"/>
            <p:nvPr/>
          </p:nvSpPr>
          <p:spPr>
            <a:xfrm>
              <a:off x="6716922" y="719073"/>
              <a:ext cx="1254368" cy="723275"/>
            </a:xfrm>
            <a:prstGeom prst="rect">
              <a:avLst/>
            </a:prstGeom>
            <a:noFill/>
            <a:ln w="3175">
              <a:solidFill>
                <a:schemeClr val="accent3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>
                  <a:latin typeface="Arial" panose="020B0604020202020204" pitchFamily="34" charset="0"/>
                  <a:cs typeface="Arial" panose="020B0604020202020204" pitchFamily="34" charset="0"/>
                </a:rPr>
                <a:t>Control</a:t>
              </a:r>
            </a:p>
            <a:p>
              <a:pPr algn="ctr"/>
              <a:r>
                <a:rPr lang="en-US" sz="1500" dirty="0">
                  <a:latin typeface="Helvetica" pitchFamily="2" charset="0"/>
                </a:rPr>
                <a:t>    </a:t>
              </a:r>
              <a:r>
                <a:rPr lang="en-US" sz="1300" dirty="0">
                  <a:latin typeface="Helvetica" pitchFamily="2" charset="0"/>
                </a:rPr>
                <a:t>Eradicated</a:t>
              </a:r>
            </a:p>
            <a:p>
              <a:pPr algn="ctr"/>
              <a:r>
                <a:rPr lang="en-US" sz="1300" dirty="0">
                  <a:latin typeface="Helvetica" pitchFamily="2" charset="0"/>
                </a:rPr>
                <a:t>Invaded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7064CB-BE1F-FD45-8323-56DFB7200051}"/>
                </a:ext>
              </a:extLst>
            </p:cNvPr>
            <p:cNvSpPr/>
            <p:nvPr/>
          </p:nvSpPr>
          <p:spPr>
            <a:xfrm>
              <a:off x="2122462" y="2383891"/>
              <a:ext cx="497542" cy="13581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A80196-F4AB-C04A-B027-03E6465EFEE5}"/>
                </a:ext>
              </a:extLst>
            </p:cNvPr>
            <p:cNvSpPr txBox="1"/>
            <p:nvPr/>
          </p:nvSpPr>
          <p:spPr>
            <a:xfrm rot="16200000">
              <a:off x="1508468" y="2599063"/>
              <a:ext cx="1839686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00" spc="30" dirty="0">
                  <a:latin typeface="Arial" panose="020B0604020202020204" pitchFamily="34" charset="0"/>
                  <a:cs typeface="Arial" panose="020B0604020202020204" pitchFamily="34" charset="0"/>
                </a:rPr>
                <a:t>NMDS2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8CD3BC1-59E8-CE4F-BF0F-673B74431EB7}"/>
                </a:ext>
              </a:extLst>
            </p:cNvPr>
            <p:cNvSpPr/>
            <p:nvPr/>
          </p:nvSpPr>
          <p:spPr>
            <a:xfrm>
              <a:off x="6844553" y="779929"/>
              <a:ext cx="174812" cy="16136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1A37E31-ACD3-4F4F-947E-29783EA86A07}"/>
                </a:ext>
              </a:extLst>
            </p:cNvPr>
            <p:cNvSpPr/>
            <p:nvPr/>
          </p:nvSpPr>
          <p:spPr>
            <a:xfrm>
              <a:off x="6844553" y="1002150"/>
              <a:ext cx="174812" cy="161365"/>
            </a:xfrm>
            <a:prstGeom prst="ellipse">
              <a:avLst/>
            </a:prstGeom>
            <a:solidFill>
              <a:srgbClr val="E69F00"/>
            </a:solidFill>
            <a:ln>
              <a:solidFill>
                <a:srgbClr val="E69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C1F6A81-9A21-3B41-9FEE-E5C16C4F6871}"/>
                </a:ext>
              </a:extLst>
            </p:cNvPr>
            <p:cNvSpPr/>
            <p:nvPr/>
          </p:nvSpPr>
          <p:spPr>
            <a:xfrm>
              <a:off x="6844553" y="1193922"/>
              <a:ext cx="174812" cy="161365"/>
            </a:xfrm>
            <a:prstGeom prst="ellipse">
              <a:avLst/>
            </a:prstGeom>
            <a:solidFill>
              <a:srgbClr val="56B4E9"/>
            </a:solidFill>
            <a:ln>
              <a:solidFill>
                <a:srgbClr val="56B4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5974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E7CB2C4-5869-8042-949D-97E47D6034C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97" y="643466"/>
            <a:ext cx="5728606" cy="55710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65E19E-FC7E-E249-98A7-E2802A72B55C}"/>
              </a:ext>
            </a:extLst>
          </p:cNvPr>
          <p:cNvSpPr/>
          <p:nvPr/>
        </p:nvSpPr>
        <p:spPr>
          <a:xfrm>
            <a:off x="7168552" y="1440611"/>
            <a:ext cx="86264" cy="948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C28AA0-81DB-4B4C-A328-B08696C53F27}"/>
              </a:ext>
            </a:extLst>
          </p:cNvPr>
          <p:cNvSpPr/>
          <p:nvPr/>
        </p:nvSpPr>
        <p:spPr>
          <a:xfrm>
            <a:off x="6225397" y="2188233"/>
            <a:ext cx="90494" cy="1042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BB434D-9EBE-6C4C-B6C8-1F0A6CC8631B}"/>
              </a:ext>
            </a:extLst>
          </p:cNvPr>
          <p:cNvSpPr/>
          <p:nvPr/>
        </p:nvSpPr>
        <p:spPr>
          <a:xfrm rot="6127224">
            <a:off x="6408339" y="3268924"/>
            <a:ext cx="82153" cy="7701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A99B72-C74A-2744-9519-40F85F530ECB}"/>
              </a:ext>
            </a:extLst>
          </p:cNvPr>
          <p:cNvSpPr/>
          <p:nvPr/>
        </p:nvSpPr>
        <p:spPr>
          <a:xfrm rot="16200000">
            <a:off x="6973629" y="400826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3620A8-73DE-C540-AFAD-4C839A870D3A}"/>
              </a:ext>
            </a:extLst>
          </p:cNvPr>
          <p:cNvSpPr/>
          <p:nvPr/>
        </p:nvSpPr>
        <p:spPr>
          <a:xfrm>
            <a:off x="5104167" y="3006839"/>
            <a:ext cx="120976" cy="12824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C05F6DD-4E79-C74F-B0E5-CC8DA00C844C}"/>
              </a:ext>
            </a:extLst>
          </p:cNvPr>
          <p:cNvSpPr/>
          <p:nvPr/>
        </p:nvSpPr>
        <p:spPr>
          <a:xfrm>
            <a:off x="5081163" y="3474720"/>
            <a:ext cx="169817" cy="17634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9B8849-0FFC-F644-9FD5-9A8DB08620D3}"/>
              </a:ext>
            </a:extLst>
          </p:cNvPr>
          <p:cNvSpPr/>
          <p:nvPr/>
        </p:nvSpPr>
        <p:spPr>
          <a:xfrm>
            <a:off x="5682343" y="3402874"/>
            <a:ext cx="84908" cy="97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092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</TotalTime>
  <Words>5</Words>
  <Application>Microsoft Macintosh PowerPoint</Application>
  <PresentationFormat>Widescreen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Jackson</dc:creator>
  <cp:lastModifiedBy>Michelle Jackson</cp:lastModifiedBy>
  <cp:revision>6</cp:revision>
  <dcterms:created xsi:type="dcterms:W3CDTF">2018-05-22T18:44:32Z</dcterms:created>
  <dcterms:modified xsi:type="dcterms:W3CDTF">2018-05-22T20:05:10Z</dcterms:modified>
</cp:coreProperties>
</file>

<file path=docProps/thumbnail.jpeg>
</file>